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69" r:id="rId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40FF"/>
    <a:srgbClr val="00FD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3029C-98E1-9446-931C-FA6D1FB1215E}" v="34" dt="2019-10-12T15:47:57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24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95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8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472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97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215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159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063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6767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99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73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19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50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97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45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54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71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A87A34-81AB-432B-8DAE-1953F412C126}" type="datetimeFigureOut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all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995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717" y="5353937"/>
            <a:ext cx="1698036" cy="1155804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322" y="4526889"/>
            <a:ext cx="998529" cy="679670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3298" y="5206559"/>
            <a:ext cx="1863136" cy="1268183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251" y="4651265"/>
            <a:ext cx="1013871" cy="690113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688" y="5751870"/>
            <a:ext cx="1013871" cy="690113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8409" y="4366699"/>
            <a:ext cx="2833086" cy="1928401"/>
          </a:xfrm>
          <a:prstGeom prst="ellipse">
            <a:avLst/>
          </a:prstGeom>
          <a:ln w="19050">
            <a:solidFill>
              <a:schemeClr val="tx1"/>
            </a:solidFill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085" y="162843"/>
            <a:ext cx="4061037" cy="2707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4360007" y="4076700"/>
            <a:ext cx="825159" cy="5745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621729" y="2705100"/>
            <a:ext cx="0" cy="25014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178816" y="2683659"/>
            <a:ext cx="0" cy="14057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564753" y="4611172"/>
            <a:ext cx="1817529" cy="12655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4" idx="1"/>
          </p:cNvCxnSpPr>
          <p:nvPr/>
        </p:nvCxnSpPr>
        <p:spPr>
          <a:xfrm flipH="1" flipV="1">
            <a:off x="6251097" y="4011040"/>
            <a:ext cx="713632" cy="7412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5990630" y="4431074"/>
            <a:ext cx="1222158" cy="1445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6551145" y="3667692"/>
            <a:ext cx="1636577" cy="11991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369973" y="2705100"/>
            <a:ext cx="0" cy="1921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5990630" y="2696360"/>
            <a:ext cx="0" cy="17474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257447" y="2662450"/>
            <a:ext cx="0" cy="1367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556434" y="2734460"/>
            <a:ext cx="0" cy="9458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268566" y="1485883"/>
            <a:ext cx="317997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Components</a:t>
            </a: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from each lesson in a unit come together to create a </a:t>
            </a:r>
            <a:r>
              <a:rPr lang="en-US" b="1" u="sng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composite</a:t>
            </a:r>
            <a:r>
              <a:rPr lang="en-US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e.g. a completed application or document.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1428799" y="170055"/>
            <a:ext cx="3756367" cy="753082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How a Computing Unit should look…</a:t>
            </a:r>
          </a:p>
        </p:txBody>
      </p:sp>
    </p:spTree>
    <p:extLst>
      <p:ext uri="{BB962C8B-B14F-4D97-AF65-F5344CB8AC3E}">
        <p14:creationId xmlns:p14="http://schemas.microsoft.com/office/powerpoint/2010/main" val="3659881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09CB35B477A4DAE8DEAA22A85F5C7" ma:contentTypeVersion="13" ma:contentTypeDescription="Create a new document." ma:contentTypeScope="" ma:versionID="10f81a762e259dc0aad4c79ba2c6e8e8">
  <xsd:schema xmlns:xsd="http://www.w3.org/2001/XMLSchema" xmlns:xs="http://www.w3.org/2001/XMLSchema" xmlns:p="http://schemas.microsoft.com/office/2006/metadata/properties" xmlns:ns2="9c69b175-37d0-4cb5-b482-0c72227ec4ef" xmlns:ns3="4d677972-dbc7-4d51-9aa2-cc9fcd83b5cc" targetNamespace="http://schemas.microsoft.com/office/2006/metadata/properties" ma:root="true" ma:fieldsID="0db5a7f1f15547212f0d71b935af4465" ns2:_="" ns3:_="">
    <xsd:import namespace="9c69b175-37d0-4cb5-b482-0c72227ec4ef"/>
    <xsd:import namespace="4d677972-dbc7-4d51-9aa2-cc9fcd83b5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9b175-37d0-4cb5-b482-0c72227ec4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77972-dbc7-4d51-9aa2-cc9fcd83b5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69b175-37d0-4cb5-b482-0c72227ec4ef">
      <UserInfo>
        <DisplayName/>
        <AccountId xsi:nil="true"/>
        <AccountType/>
      </UserInfo>
    </SharedWithUsers>
    <MediaLengthInSeconds xmlns="4d677972-dbc7-4d51-9aa2-cc9fcd83b5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5D92CB-C643-4F75-B627-7C1BE47490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9b175-37d0-4cb5-b482-0c72227ec4ef"/>
    <ds:schemaRef ds:uri="4d677972-dbc7-4d51-9aa2-cc9fcd83b5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1F7369-A1D0-43F4-A934-DC6D281F600C}">
  <ds:schemaRefs>
    <ds:schemaRef ds:uri="http://schemas.microsoft.com/office/2006/metadata/properties"/>
    <ds:schemaRef ds:uri="http://schemas.microsoft.com/office/infopath/2007/PartnerControls"/>
    <ds:schemaRef ds:uri="9c69b175-37d0-4cb5-b482-0c72227ec4ef"/>
    <ds:schemaRef ds:uri="4d677972-dbc7-4d51-9aa2-cc9fcd83b5cc"/>
  </ds:schemaRefs>
</ds:datastoreItem>
</file>

<file path=customXml/itemProps3.xml><?xml version="1.0" encoding="utf-8"?>
<ds:datastoreItem xmlns:ds="http://schemas.openxmlformats.org/officeDocument/2006/customXml" ds:itemID="{61AA1E26-93FD-436B-9471-08239E12C6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602</TotalTime>
  <Words>30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Circuit</vt:lpstr>
      <vt:lpstr>How a Computing Unit should look…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Lesson Pathway</dc:title>
  <dc:creator>Anna Mountford</dc:creator>
  <cp:lastModifiedBy>Liz Goodyear</cp:lastModifiedBy>
  <cp:revision>29</cp:revision>
  <cp:lastPrinted>2022-01-11T14:55:23Z</cp:lastPrinted>
  <dcterms:created xsi:type="dcterms:W3CDTF">2019-10-12T14:49:54Z</dcterms:created>
  <dcterms:modified xsi:type="dcterms:W3CDTF">2022-10-25T14:51:35Z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0x0101000A709CB35B477A4DAE8DEAA22A85F5C7</vt:lpwstr>
  </property>
  <property fmtid="{D5CDD505-2E9C-101B-9397-08002B2CF9AE}" pid="3" name="Order">
    <vt:r8>3587100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